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104AD-49F1-4BBF-B192-56D014216F7A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407D3-725D-4C78-9595-8D42189525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233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07D3-725D-4C78-9595-8D42189525A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175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676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38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4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8860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99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218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704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520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93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092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0451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6070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237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262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3148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170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E055-D342-4B6D-9699-C35CB1C920D2}" type="datetimeFigureOut">
              <a:rPr lang="bg-BG" smtClean="0"/>
              <a:t>5.6.2024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9E17E0-61EB-47F3-A4FC-14D9A9A340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942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459345" y="942110"/>
            <a:ext cx="8007927" cy="2041381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 програма „Хубаво е в детската градина “  </a:t>
            </a:r>
            <a:b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“Вълшебни рисунки с нишки  - НИТКОГРАФИЯ“</a:t>
            </a:r>
            <a:b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b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 ”Детски рай ”- група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Мечо Пух”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6" y="3417600"/>
            <a:ext cx="4054764" cy="23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3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„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Дъга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88" y="4359563"/>
            <a:ext cx="3678012" cy="2070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r="10320"/>
          <a:stretch/>
        </p:blipFill>
        <p:spPr>
          <a:xfrm>
            <a:off x="812800" y="1742029"/>
            <a:ext cx="3398982" cy="2208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Контейнер за съдържание 2"/>
          <p:cNvSpPr txBox="1">
            <a:spLocks/>
          </p:cNvSpPr>
          <p:nvPr/>
        </p:nvSpPr>
        <p:spPr>
          <a:xfrm>
            <a:off x="5098473" y="1958862"/>
            <a:ext cx="4175529" cy="14639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обогатиха конструктивните си умения чрез използване на иновативната техника. Насърчихме творческото мислене, креативността и стимулирахме самостоятелната творческа дейност.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4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Изложба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387030" y="1438129"/>
            <a:ext cx="4431142" cy="11411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края на месец Април се организира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изложба 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благотворителна цел, на който бяха изложени творбите от проекта. Със събраните средства, родителския актив закупи книжка за всяко дете.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7" y="1501034"/>
            <a:ext cx="3361420" cy="2521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1"/>
          <a:stretch/>
        </p:blipFill>
        <p:spPr>
          <a:xfrm>
            <a:off x="4136976" y="3228109"/>
            <a:ext cx="4611275" cy="2757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05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Благодарим за вниманието!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426430" y="4710546"/>
            <a:ext cx="5098473" cy="1450109"/>
          </a:xfrm>
        </p:spPr>
        <p:txBody>
          <a:bodyPr/>
          <a:lstStyle/>
          <a:p>
            <a:endParaRPr lang="bg-BG" i="1" dirty="0" smtClean="0"/>
          </a:p>
          <a:p>
            <a:pPr marL="0" indent="0" algn="r">
              <a:buNone/>
            </a:pPr>
            <a:r>
              <a:rPr lang="bg-BG" i="1" dirty="0" smtClean="0"/>
              <a:t>Изготвили</a:t>
            </a:r>
            <a:r>
              <a:rPr lang="bg-BG" i="1" dirty="0" smtClean="0"/>
              <a:t>: Цветелина Симеонова</a:t>
            </a:r>
          </a:p>
          <a:p>
            <a:pPr marL="0" indent="0" algn="r">
              <a:buNone/>
            </a:pPr>
            <a:r>
              <a:rPr lang="bg-BG" i="1" dirty="0" smtClean="0"/>
              <a:t>                Станимира Терзиева</a:t>
            </a:r>
            <a:endParaRPr lang="bg-BG" i="1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04" y="1763423"/>
            <a:ext cx="3435927" cy="2651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4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31984" y="649623"/>
            <a:ext cx="9601196" cy="661941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002102"/>
              </p:ext>
            </p:extLst>
          </p:nvPr>
        </p:nvGraphicFramePr>
        <p:xfrm>
          <a:off x="7832438" y="1828801"/>
          <a:ext cx="2974107" cy="26877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4107">
                  <a:extLst>
                    <a:ext uri="{9D8B030D-6E8A-4147-A177-3AD203B41FA5}">
                      <a16:colId xmlns:a16="http://schemas.microsoft.com/office/drawing/2014/main" val="2572588206"/>
                    </a:ext>
                  </a:extLst>
                </a:gridCol>
              </a:tblGrid>
              <a:tr h="2687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децата са изградени конкретни представи за 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ниткографията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вид иновативна, нестандартна техника, която ги запознава с различни визуални възможности на конците. Откликнахме на потребностите на децата за допълнителни изобразителни и творчески дейности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957541"/>
                  </a:ext>
                </a:extLst>
              </a:tr>
            </a:tbl>
          </a:graphicData>
        </a:graphic>
      </p:graphicFrame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" y="1542474"/>
            <a:ext cx="3205357" cy="2406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67" y="3340100"/>
            <a:ext cx="3974715" cy="2981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03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Ежко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Бежко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456218" y="1644073"/>
            <a:ext cx="3445164" cy="27740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се изградени умения за възпроизвеждане на таралеж с помощта на цветни конци по зададен контур. Дейностите са осъществена в четири педагогически ситуации с възходящ темп на трудност при изпълнение. По отношение на постигнатите резултати  децата, също така,  изградиха способност да планират последователността на действията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си.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2251882"/>
            <a:ext cx="2456874" cy="1844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9" y="2251882"/>
            <a:ext cx="2466112" cy="1851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0" y="4425080"/>
            <a:ext cx="2486341" cy="1827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4418145"/>
            <a:ext cx="2456874" cy="1827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2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„Цветен чадър”</a:t>
            </a: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1" y="1750049"/>
            <a:ext cx="5763490" cy="143569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децата са изградени умения за очертаване с нишка контур на фигура по модел и създаване на картина с изпълване на изобразителното пространство с изрязани ленти от прежда. Тази дейност развива въображението, творческото мислене и креативност.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4866721" y="3223559"/>
            <a:ext cx="226215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</a:t>
            </a:r>
            <a:endParaRPr lang="bg-BG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3" y="1922610"/>
            <a:ext cx="1909772" cy="2542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14" y="3780343"/>
            <a:ext cx="1818934" cy="2421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72" y="3005389"/>
            <a:ext cx="1715655" cy="228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91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„Коледна елха“</a:t>
            </a: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892799" y="1818022"/>
            <a:ext cx="4470400" cy="417637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децата са изградени умения за  изработване на коледна елха. Способни са да придадат завършен вид на изделието и декорират свободно чрез използване на допълнителни изобразителни материали. Проявяват творчество и креативност. Показват сръчност и прецизност в действията си.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 работилница съвместно с родители месец декември изработихме коледни елхи от прежда. Декорирани по подходящ начин. Изделията бяха представени пред местната общност, РУО- Сливен, Община Сливен, Директори на детски градини и училища в град Сливен.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1930400"/>
            <a:ext cx="1551709" cy="2066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79" y="3920478"/>
            <a:ext cx="1468582" cy="1955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95" y="2196372"/>
            <a:ext cx="1276054" cy="1941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8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“Пъстър петел”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797964" y="1874982"/>
            <a:ext cx="3260436" cy="260335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затвърдиха умения за очертаване с нишка контур на фигура по модел и създаване на картини с изпълване на изобразителното пространство със ситно нарязани парченца прежда. Развита бе у тях концентрацията  и усъвършенствани фините моторни умения. Демонстрират увереност в действията си. 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4422919"/>
            <a:ext cx="2340052" cy="1757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4422919"/>
            <a:ext cx="2540000" cy="1907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14" y="2169384"/>
            <a:ext cx="2299854" cy="1726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02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6473" y="471928"/>
            <a:ext cx="4935336" cy="1320800"/>
          </a:xfrm>
        </p:spPr>
        <p:txBody>
          <a:bodyPr>
            <a:normAutofit/>
          </a:bodyPr>
          <a:lstStyle/>
          <a:p>
            <a:pPr algn="ctr"/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“България”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130511"/>
              </p:ext>
            </p:extLst>
          </p:nvPr>
        </p:nvGraphicFramePr>
        <p:xfrm>
          <a:off x="7159241" y="1123006"/>
          <a:ext cx="3509698" cy="48612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09698">
                  <a:extLst>
                    <a:ext uri="{9D8B030D-6E8A-4147-A177-3AD203B41FA5}">
                      <a16:colId xmlns:a16="http://schemas.microsoft.com/office/drawing/2014/main" val="246915306"/>
                    </a:ext>
                  </a:extLst>
                </a:gridCol>
              </a:tblGrid>
              <a:tr h="280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bg-BG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000" dirty="0">
                          <a:effectLst/>
                        </a:rPr>
                        <a:t> 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 Трети март - Националния празник на България, децата от група "Мечо Пух", инициирано от клуб "Млади възрожденци", проведоха творческа работилница, на която заедно с родителите изработиха пана за празника с помощта на иновативната и нестандартна техника 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bg-BG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Ниткография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проект, който е част от проекта "Хубаво е в детската градина". Приложен 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компетентностен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 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чрез подкрепа и участие на родителите и 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съчетаване на иновативни техники и традиционни празници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bg-BG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3" marR="60603" marT="0" marB="0"/>
                </a:tc>
                <a:extLst>
                  <a:ext uri="{0D108BD9-81ED-4DB2-BD59-A6C34878D82A}">
                    <a16:rowId xmlns:a16="http://schemas.microsoft.com/office/drawing/2014/main" val="1085557048"/>
                  </a:ext>
                </a:extLst>
              </a:tr>
            </a:tbl>
          </a:graphicData>
        </a:graphic>
      </p:graphicFrame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5" y="4495109"/>
            <a:ext cx="3583075" cy="2074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706">
            <a:off x="433033" y="2767756"/>
            <a:ext cx="1294103" cy="172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937">
            <a:off x="5356740" y="2545639"/>
            <a:ext cx="1247948" cy="1661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235">
            <a:off x="1902265" y="1988208"/>
            <a:ext cx="1455074" cy="1937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274">
            <a:off x="3723301" y="1856648"/>
            <a:ext cx="1384252" cy="1843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92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“Пролетен венец”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985163" y="2244437"/>
            <a:ext cx="3990110" cy="23183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децата се изградени умения за възпроизвеждане на пролетен венец  с помощта на ринг чрез навиване на конци и украсяване с богат избор пролетни елементи. По отношение на постигнатите резултати  децата, също така,  изградиха способност да планират последователността на действията си. 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068946"/>
            <a:ext cx="4607919" cy="3455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32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7894" y="381770"/>
            <a:ext cx="5105398" cy="11514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bg-B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bg-B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Гъсеничка</a:t>
            </a:r>
            <a:r>
              <a:rPr lang="bg-B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06667"/>
              </p:ext>
            </p:extLst>
          </p:nvPr>
        </p:nvGraphicFramePr>
        <p:xfrm>
          <a:off x="3564145" y="4692027"/>
          <a:ext cx="6667435" cy="13593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67435">
                  <a:extLst>
                    <a:ext uri="{9D8B030D-6E8A-4147-A177-3AD203B41FA5}">
                      <a16:colId xmlns:a16="http://schemas.microsoft.com/office/drawing/2014/main" val="3383356743"/>
                    </a:ext>
                  </a:extLst>
                </a:gridCol>
              </a:tblGrid>
              <a:tr h="1359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децата са изградени умения за очертаване с нишка контур на фигура по модел и създаване на картина с изпълване на изобразителното пространство с изрязани ленти от прежда. Тази дейност развива въображението, творческото мислене и креативност.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32133"/>
                  </a:ext>
                </a:extLst>
              </a:tr>
            </a:tbl>
          </a:graphicData>
        </a:graphic>
      </p:graphicFrame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1" b="23433"/>
          <a:stretch/>
        </p:blipFill>
        <p:spPr>
          <a:xfrm>
            <a:off x="3120594" y="2010298"/>
            <a:ext cx="2783101" cy="2140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202">
            <a:off x="6639803" y="1011457"/>
            <a:ext cx="2206337" cy="2941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511">
            <a:off x="598284" y="2743007"/>
            <a:ext cx="2133887" cy="2845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218794"/>
      </p:ext>
    </p:extLst>
  </p:cSld>
  <p:clrMapOvr>
    <a:masterClrMapping/>
  </p:clrMapOvr>
</p:sld>
</file>

<file path=ppt/theme/theme1.xml><?xml version="1.0" encoding="utf-8"?>
<a:theme xmlns:a="http://schemas.openxmlformats.org/drawingml/2006/main" name="Фасети">
  <a:themeElements>
    <a:clrScheme name="Фасети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Фасе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</TotalTime>
  <Words>424</Words>
  <Application>Microsoft Office PowerPoint</Application>
  <PresentationFormat>Широк екран</PresentationFormat>
  <Paragraphs>28</Paragraphs>
  <Slides>12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Фасети</vt:lpstr>
      <vt:lpstr>Национална  програма „Хубаво е в детската градина “    “Вълшебни рисунки с нишки  - НИТКОГРАФИЯ“ 2023-2024 ДГ ”Детски рай ”- група “Мечо Пух”</vt:lpstr>
      <vt:lpstr>Тема: „Ниткография” </vt:lpstr>
      <vt:lpstr>Тема: „Ежко Бежко” </vt:lpstr>
      <vt:lpstr>Тема: „Цветен чадър”</vt:lpstr>
      <vt:lpstr>Тема: „Коледна елха“</vt:lpstr>
      <vt:lpstr>Тема: “Пъстър петел” </vt:lpstr>
      <vt:lpstr>Тема: “България” </vt:lpstr>
      <vt:lpstr>Тема: “Пролетен венец” </vt:lpstr>
      <vt:lpstr> Тема: “Гъсеничка“ </vt:lpstr>
      <vt:lpstr>Тема „Дъга“</vt:lpstr>
      <vt:lpstr>Изложба</vt:lpstr>
      <vt:lpstr>Благодарим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Национална  програма „Хубаво е в детската градина “    “Вълшебни рисунки с нишки  - НИТКОГРАФИЯ“ 2023-2024 ДГ ”Детски рай ”- група “Мечо Пух”</dc:title>
  <dc:creator>Vyara</dc:creator>
  <cp:lastModifiedBy>Vyara</cp:lastModifiedBy>
  <cp:revision>18</cp:revision>
  <dcterms:created xsi:type="dcterms:W3CDTF">2024-06-04T10:46:59Z</dcterms:created>
  <dcterms:modified xsi:type="dcterms:W3CDTF">2024-06-05T12:03:13Z</dcterms:modified>
</cp:coreProperties>
</file>